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304" r:id="rId4"/>
    <p:sldId id="306" r:id="rId5"/>
    <p:sldId id="305" r:id="rId6"/>
    <p:sldId id="307" r:id="rId7"/>
    <p:sldId id="308" r:id="rId8"/>
    <p:sldId id="257" r:id="rId9"/>
    <p:sldId id="258" r:id="rId10"/>
    <p:sldId id="259" r:id="rId11"/>
    <p:sldId id="260" r:id="rId12"/>
    <p:sldId id="261" r:id="rId13"/>
    <p:sldId id="309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310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11" r:id="rId57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5E4F0B-1307-4A3B-980F-467185E91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488BE7-79B6-4546-87C8-3998AFDE1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85157D-EFB6-4141-AD6B-935528497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F7717F-E649-4E9F-A90E-091AD7BB2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CDBD43-AD94-4B68-BECA-EA976CAEF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322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20F0CB-E020-4382-BDC2-806365D9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8D9F8C-0D00-4128-8B01-A852DEFE0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A7BCC3-E0B1-4A04-9C20-B85CB959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F83238-B843-475A-8E8A-CFA5BF96B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3F3B73-098A-45EA-8433-C9A503CD0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451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D7F4EB-93AC-441A-88BA-21102C76F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5A743A-C923-42FB-AD4B-781CA432F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DB4847-99F1-4C03-9A86-01E5E5F6D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5FD4F4E-A87D-48B9-8DEE-2762D2744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381A73-BD5A-4C0C-B65C-A2759B98B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91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3129B7-111C-40C0-B690-4676330DD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740024-F384-43C0-A9E9-4CEE6D8AAC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3D08A0-6607-47CB-954B-447CE0B357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B9BADDE-416B-42C2-B926-49BBDCDFF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C89A1D-5847-4524-A9B6-7B0421977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769222-8872-4A17-89AC-01C215A08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53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480F95-B504-48D9-A69C-474A0A1C2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FBFACEC-1A80-4EE4-B2F6-AA9659DA7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A7B9EFB-B033-453B-BE04-264FFB895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DE2D0F5-40EA-47B5-B4A8-C6CE96B38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1BD7675-A8AF-4F01-9581-1D6C8ECEE4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B05AA0C-7B52-46C6-A903-9871BF72F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7A8D999-55C5-4A5C-B724-0E3993F11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D6722DC-2F36-45A9-B420-79DE6567E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906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B5BB8D-7E1F-43D7-9018-1584050A8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1F5C8FF-C464-418B-8AF2-C9ECA67E2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51A3BE6-6F73-4021-A5C2-ADFD84665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C064474-1A08-48FB-99D0-162F2D6B6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001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D7E92FA-881D-4F8F-89A2-47108C499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454E163-8CD6-4ABF-8669-ACC2B4726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9B0B461-69F3-4B18-A587-D15A5BA6A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429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8CD1C6-DA8E-46A6-872A-20D1AF3B7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C37B1A6-7186-4F4B-9107-61BF8F756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45A1130-3951-4CB4-9864-747E77333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B0396C-1A32-495D-B21B-69074B697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F59F60B-CF3B-4C47-A7DE-B5B99128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E4701FD-FA16-4C52-9978-73D17B84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658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5EF288-003E-4329-97DA-A3B143DEE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81D3735-A5F2-4BC6-891D-BD02D106B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3BCB641-7223-4821-BBC1-56FBB90B0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4F1A952-B21E-4402-A04B-643A1A4A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3DB07B-B53D-4953-ACD1-79F93E659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BF38C1D-103E-470C-BD1C-4B5224BF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554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5DC56-7897-4AA6-8494-705042A6E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F412DA0-DDE3-4FF7-A724-C33D8406E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2C698C-3B00-4E26-9500-0387E9D5F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A2CD79-F501-4C5E-82DD-3B71C92FB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72FEFA-FFBC-4B38-8C27-F6E9B790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20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EAD9F58-7CFA-4F5C-A087-A60F4E307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A7A47A5-5819-49B7-A3D6-9B190950F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42627D-241B-4A97-B5E7-B72BF6F48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7698C1-45C3-43F0-8986-F24B0FFC9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7DFD8E-F0EC-41E4-A503-1647252B7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53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39706BB-FA65-4DC1-8651-717B02DB1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5B9509-4BAC-4789-AA51-DF1B0E53D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A6820B-0C48-4166-B085-481AF8E53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32DE7-BD42-49D8-BF0A-9AFB5AAC6181}" type="datetimeFigureOut">
              <a:rPr lang="it-IT" smtClean="0"/>
              <a:t>25/12/2025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51CC148-29D3-4CF8-90C0-69A4810E3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9C3DCB5-6916-49C0-BD5B-E97F0EBA1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39F9D-1FB0-487D-AB4B-3B6086F12E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39999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8A446988-B5A7-4A9E-957D-BAFFE97F7AC7}"/>
              </a:ext>
            </a:extLst>
          </p:cNvPr>
          <p:cNvSpPr txBox="1">
            <a:spLocks/>
          </p:cNvSpPr>
          <p:nvPr/>
        </p:nvSpPr>
        <p:spPr>
          <a:xfrm>
            <a:off x="1775014" y="208307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it-IT" sz="11800" b="1" dirty="0" err="1">
                <a:solidFill>
                  <a:schemeClr val="accent2">
                    <a:lumMod val="75000"/>
                  </a:schemeClr>
                </a:solidFill>
              </a:rPr>
              <a:t>Minimal</a:t>
            </a:r>
            <a:r>
              <a:rPr lang="it-IT" sz="11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it-IT" sz="118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sz="11800" b="1" dirty="0" err="1">
                <a:solidFill>
                  <a:schemeClr val="accent2">
                    <a:lumMod val="75000"/>
                  </a:schemeClr>
                </a:solidFill>
              </a:rPr>
              <a:t>photography</a:t>
            </a:r>
            <a:endParaRPr lang="it-IT" sz="1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5B73102D-BE44-4989-B4C2-B1FCDC9144D8}"/>
              </a:ext>
            </a:extLst>
          </p:cNvPr>
          <p:cNvSpPr txBox="1">
            <a:spLocks/>
          </p:cNvSpPr>
          <p:nvPr/>
        </p:nvSpPr>
        <p:spPr>
          <a:xfrm>
            <a:off x="1730191" y="202929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it-IT" sz="118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Minimal</a:t>
            </a:r>
            <a:r>
              <a:rPr lang="it-IT" sz="11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br>
              <a:rPr lang="it-IT" sz="11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it-IT" sz="118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photography</a:t>
            </a:r>
            <a:endParaRPr lang="it-IT" sz="11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1" name="4 - Allegro non troppo">
            <a:hlinkClick r:id="" action="ppaction://media"/>
            <a:extLst>
              <a:ext uri="{FF2B5EF4-FFF2-40B4-BE49-F238E27FC236}">
                <a16:creationId xmlns:a16="http://schemas.microsoft.com/office/drawing/2014/main" id="{46A730C4-F5F5-4C99-AE6F-7500382FB0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6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D0F855D-73A9-4465-8A3C-C55E1AEC1059}"/>
              </a:ext>
            </a:extLst>
          </p:cNvPr>
          <p:cNvSpPr/>
          <p:nvPr/>
        </p:nvSpPr>
        <p:spPr>
          <a:xfrm>
            <a:off x="2841812" y="1620625"/>
            <a:ext cx="8059272" cy="335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dirty="0"/>
              <a:t>La </a:t>
            </a:r>
            <a:r>
              <a:rPr lang="it-IT" sz="2400" b="1" dirty="0"/>
              <a:t>fotografia minimalista</a:t>
            </a:r>
            <a:r>
              <a:rPr lang="it-IT" sz="2400" dirty="0"/>
              <a:t>, o </a:t>
            </a:r>
            <a:r>
              <a:rPr lang="it-IT" sz="2400" i="1" dirty="0" err="1"/>
              <a:t>minimal</a:t>
            </a:r>
            <a:r>
              <a:rPr lang="it-IT" sz="2400" i="1" dirty="0"/>
              <a:t> photo</a:t>
            </a:r>
            <a:r>
              <a:rPr lang="it-IT" sz="2400" dirty="0"/>
              <a:t>, è un genere fotografico che si basa sul principio del “</a:t>
            </a:r>
            <a:r>
              <a:rPr lang="it-IT" sz="2400" b="1" dirty="0" err="1"/>
              <a:t>less</a:t>
            </a:r>
            <a:r>
              <a:rPr lang="it-IT" sz="2400" b="1" dirty="0"/>
              <a:t> </a:t>
            </a:r>
            <a:r>
              <a:rPr lang="it-IT" sz="2400" b="1" dirty="0" err="1"/>
              <a:t>is</a:t>
            </a:r>
            <a:r>
              <a:rPr lang="it-IT" sz="2400" b="1" dirty="0"/>
              <a:t> more</a:t>
            </a:r>
            <a:r>
              <a:rPr lang="it-IT" sz="2400" dirty="0"/>
              <a:t>”, ovvero “meno è meglio”. Questo stile mira a ridurre al minimo gli elementi presenti nell’immagine per concentrare l’attenzione su un solo soggetto o su poche forme essenziali, creando immagini semplici ma di forte impatto visivo.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3E62F1-A602-4D59-B4CF-E4976B3AA001}"/>
              </a:ext>
            </a:extLst>
          </p:cNvPr>
          <p:cNvSpPr txBox="1"/>
          <p:nvPr/>
        </p:nvSpPr>
        <p:spPr>
          <a:xfrm>
            <a:off x="717175" y="197224"/>
            <a:ext cx="7449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/>
              <a:t>Minimal</a:t>
            </a:r>
            <a:r>
              <a:rPr lang="it-IT" sz="2800" b="1" dirty="0"/>
              <a:t> photo o fotografia minimalista</a:t>
            </a:r>
          </a:p>
        </p:txBody>
      </p:sp>
    </p:spTree>
    <p:extLst>
      <p:ext uri="{BB962C8B-B14F-4D97-AF65-F5344CB8AC3E}">
        <p14:creationId xmlns:p14="http://schemas.microsoft.com/office/powerpoint/2010/main" val="348822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D0F855D-73A9-4465-8A3C-C55E1AEC1059}"/>
              </a:ext>
            </a:extLst>
          </p:cNvPr>
          <p:cNvSpPr/>
          <p:nvPr/>
        </p:nvSpPr>
        <p:spPr>
          <a:xfrm>
            <a:off x="2868706" y="1217212"/>
            <a:ext cx="8749554" cy="5021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dirty="0"/>
              <a:t>Presenta le seguenti caratteristiche fondamentali: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Semplicità</a:t>
            </a:r>
            <a:r>
              <a:rPr lang="it-IT" sz="2400" dirty="0"/>
              <a:t>: presenza di pochi elementi ben definiti.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Spazio negativo</a:t>
            </a:r>
            <a:r>
              <a:rPr lang="it-IT" sz="2400" dirty="0"/>
              <a:t>: ampie zone vuote che valorizzano il soggetto principale.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Linee e forme geometriche</a:t>
            </a:r>
            <a:r>
              <a:rPr lang="it-IT" sz="2400" dirty="0"/>
              <a:t>: spesso pulite e regolari.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Colori limitati</a:t>
            </a:r>
            <a:r>
              <a:rPr lang="it-IT" sz="2400" dirty="0"/>
              <a:t>: palette cromatiche ridotte, talvolta monocromatiche.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Composizione equilibrata</a:t>
            </a:r>
            <a:r>
              <a:rPr lang="it-IT" sz="2400" dirty="0"/>
              <a:t>: ogni elemento ha una funzione precisa.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3E62F1-A602-4D59-B4CF-E4976B3AA001}"/>
              </a:ext>
            </a:extLst>
          </p:cNvPr>
          <p:cNvSpPr txBox="1"/>
          <p:nvPr/>
        </p:nvSpPr>
        <p:spPr>
          <a:xfrm>
            <a:off x="717175" y="197224"/>
            <a:ext cx="7449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/>
              <a:t>Minimal</a:t>
            </a:r>
            <a:r>
              <a:rPr lang="it-IT" sz="2800" b="1" dirty="0"/>
              <a:t> photo o fotografia minimalista</a:t>
            </a:r>
          </a:p>
        </p:txBody>
      </p:sp>
    </p:spTree>
    <p:extLst>
      <p:ext uri="{BB962C8B-B14F-4D97-AF65-F5344CB8AC3E}">
        <p14:creationId xmlns:p14="http://schemas.microsoft.com/office/powerpoint/2010/main" val="235615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D0F855D-73A9-4465-8A3C-C55E1AEC1059}"/>
              </a:ext>
            </a:extLst>
          </p:cNvPr>
          <p:cNvSpPr/>
          <p:nvPr/>
        </p:nvSpPr>
        <p:spPr>
          <a:xfrm>
            <a:off x="4724399" y="1536174"/>
            <a:ext cx="7153836" cy="446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b="1" dirty="0"/>
              <a:t>Tecniche utilizzate possono essere diverse</a:t>
            </a:r>
            <a:r>
              <a:rPr lang="it-IT" sz="2400" dirty="0"/>
              <a:t>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Inquadratura accurata</a:t>
            </a:r>
            <a:r>
              <a:rPr lang="it-IT" sz="2400" dirty="0"/>
              <a:t>, eliminando tutto ciò che è superfluo.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Uso della luce</a:t>
            </a:r>
            <a:r>
              <a:rPr lang="it-IT" sz="2400" dirty="0"/>
              <a:t>, spesso naturale, per evidenziare forme e contrasti.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Sfondi semplici</a:t>
            </a:r>
            <a:r>
              <a:rPr lang="it-IT" sz="2400" dirty="0"/>
              <a:t>, come cieli, muri o superfici uniformi.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Post-produzione discreta</a:t>
            </a:r>
            <a:r>
              <a:rPr lang="it-IT" sz="2400" dirty="0"/>
              <a:t>, per aumentare pulizia e chiarezza dell’immagine.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3E62F1-A602-4D59-B4CF-E4976B3AA001}"/>
              </a:ext>
            </a:extLst>
          </p:cNvPr>
          <p:cNvSpPr txBox="1"/>
          <p:nvPr/>
        </p:nvSpPr>
        <p:spPr>
          <a:xfrm>
            <a:off x="717175" y="197224"/>
            <a:ext cx="7449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/>
              <a:t>Minimal</a:t>
            </a:r>
            <a:r>
              <a:rPr lang="it-IT" sz="2800" b="1" dirty="0"/>
              <a:t> photo o fotografia minimalista</a:t>
            </a:r>
          </a:p>
        </p:txBody>
      </p:sp>
    </p:spTree>
    <p:extLst>
      <p:ext uri="{BB962C8B-B14F-4D97-AF65-F5344CB8AC3E}">
        <p14:creationId xmlns:p14="http://schemas.microsoft.com/office/powerpoint/2010/main" val="77161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D0F855D-73A9-4465-8A3C-C55E1AEC1059}"/>
              </a:ext>
            </a:extLst>
          </p:cNvPr>
          <p:cNvSpPr/>
          <p:nvPr/>
        </p:nvSpPr>
        <p:spPr>
          <a:xfrm>
            <a:off x="5235388" y="2077825"/>
            <a:ext cx="6096001" cy="335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dirty="0"/>
              <a:t>La </a:t>
            </a:r>
            <a:r>
              <a:rPr lang="it-IT" sz="2400" dirty="0" err="1"/>
              <a:t>minimal</a:t>
            </a:r>
            <a:r>
              <a:rPr lang="it-IT" sz="2400" dirty="0"/>
              <a:t> photo non punta solo all’estetica, ma anche alla </a:t>
            </a:r>
            <a:r>
              <a:rPr lang="it-IT" sz="2400" b="1" dirty="0"/>
              <a:t>trasmissione di un messaggio o di un’emozione</a:t>
            </a:r>
            <a:r>
              <a:rPr lang="it-IT" sz="2400" dirty="0"/>
              <a:t>. L’assenza di elementi distraenti permette allo spettatore di concentrarsi sul significato dell’immagine, stimolando riflessione e interpretazione personale.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3E62F1-A602-4D59-B4CF-E4976B3AA001}"/>
              </a:ext>
            </a:extLst>
          </p:cNvPr>
          <p:cNvSpPr txBox="1"/>
          <p:nvPr/>
        </p:nvSpPr>
        <p:spPr>
          <a:xfrm>
            <a:off x="717175" y="197224"/>
            <a:ext cx="7449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/>
              <a:t>Minimal</a:t>
            </a:r>
            <a:r>
              <a:rPr lang="it-IT" sz="2800" b="1" dirty="0"/>
              <a:t> photo o fotografia minimalista</a:t>
            </a:r>
          </a:p>
        </p:txBody>
      </p:sp>
    </p:spTree>
    <p:extLst>
      <p:ext uri="{BB962C8B-B14F-4D97-AF65-F5344CB8AC3E}">
        <p14:creationId xmlns:p14="http://schemas.microsoft.com/office/powerpoint/2010/main" val="82945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D0F855D-73A9-4465-8A3C-C55E1AEC1059}"/>
              </a:ext>
            </a:extLst>
          </p:cNvPr>
          <p:cNvSpPr/>
          <p:nvPr/>
        </p:nvSpPr>
        <p:spPr>
          <a:xfrm>
            <a:off x="5145741" y="1638555"/>
            <a:ext cx="6606989" cy="446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dirty="0"/>
              <a:t>La fotografia minimalista è molto diffusa: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nella </a:t>
            </a:r>
            <a:r>
              <a:rPr lang="it-IT" sz="2400" b="1" dirty="0"/>
              <a:t>fotografia artistica</a:t>
            </a:r>
            <a:endParaRPr lang="it-IT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nella </a:t>
            </a:r>
            <a:r>
              <a:rPr lang="it-IT" sz="2400" b="1" dirty="0"/>
              <a:t>pubblicità</a:t>
            </a:r>
            <a:endParaRPr lang="it-IT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nel </a:t>
            </a:r>
            <a:r>
              <a:rPr lang="it-IT" sz="2400" b="1" dirty="0"/>
              <a:t>design e nei social media</a:t>
            </a:r>
            <a:r>
              <a:rPr lang="it-IT" sz="2400" dirty="0"/>
              <a:t>, grazie alla sua immediatezza visiva.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È apprezzata soprattutto nella comunicazione moderna, dove la chiarezza e l’impatto rapido sono fondamentali.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3E62F1-A602-4D59-B4CF-E4976B3AA001}"/>
              </a:ext>
            </a:extLst>
          </p:cNvPr>
          <p:cNvSpPr txBox="1"/>
          <p:nvPr/>
        </p:nvSpPr>
        <p:spPr>
          <a:xfrm>
            <a:off x="717175" y="197224"/>
            <a:ext cx="7449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/>
              <a:t>Minimal</a:t>
            </a:r>
            <a:r>
              <a:rPr lang="it-IT" sz="2800" b="1" dirty="0"/>
              <a:t> photo o fotografia minimalista</a:t>
            </a:r>
          </a:p>
        </p:txBody>
      </p:sp>
    </p:spTree>
    <p:extLst>
      <p:ext uri="{BB962C8B-B14F-4D97-AF65-F5344CB8AC3E}">
        <p14:creationId xmlns:p14="http://schemas.microsoft.com/office/powerpoint/2010/main" val="336483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D0F855D-73A9-4465-8A3C-C55E1AEC1059}"/>
              </a:ext>
            </a:extLst>
          </p:cNvPr>
          <p:cNvSpPr/>
          <p:nvPr/>
        </p:nvSpPr>
        <p:spPr>
          <a:xfrm>
            <a:off x="5486399" y="2050931"/>
            <a:ext cx="6436660" cy="391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dirty="0"/>
              <a:t>In conclusione, la fotografia minimalista rappresenta uno stile essenziale ma potente, capace di comunicare molto attraverso poco. Richiede attenzione, sensibilità e capacità di osservare i dettagli, dimostrando che la semplicità può essere una grande forma di espressione artistica.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3E62F1-A602-4D59-B4CF-E4976B3AA001}"/>
              </a:ext>
            </a:extLst>
          </p:cNvPr>
          <p:cNvSpPr txBox="1"/>
          <p:nvPr/>
        </p:nvSpPr>
        <p:spPr>
          <a:xfrm>
            <a:off x="717175" y="197224"/>
            <a:ext cx="7449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/>
              <a:t>Minimal</a:t>
            </a:r>
            <a:r>
              <a:rPr lang="it-IT" sz="2800" b="1" dirty="0"/>
              <a:t> photo o fotografia minimalista</a:t>
            </a:r>
          </a:p>
        </p:txBody>
      </p:sp>
    </p:spTree>
    <p:extLst>
      <p:ext uri="{BB962C8B-B14F-4D97-AF65-F5344CB8AC3E}">
        <p14:creationId xmlns:p14="http://schemas.microsoft.com/office/powerpoint/2010/main" val="354352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01 Hernan Badino">
            <a:extLst>
              <a:ext uri="{FF2B5EF4-FFF2-40B4-BE49-F238E27FC236}">
                <a16:creationId xmlns:a16="http://schemas.microsoft.com/office/drawing/2014/main" id="{F443B754-2FC3-446A-B52A-59F47828B6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88" y="0"/>
            <a:ext cx="1028223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9774ADA-6E19-4DA0-AC2A-079072C554E3}"/>
              </a:ext>
            </a:extLst>
          </p:cNvPr>
          <p:cNvSpPr/>
          <p:nvPr/>
        </p:nvSpPr>
        <p:spPr>
          <a:xfrm rot="16200000">
            <a:off x="-1224512" y="2420635"/>
            <a:ext cx="33634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/>
              <a:t>Hernan Badino</a:t>
            </a:r>
          </a:p>
        </p:txBody>
      </p:sp>
    </p:spTree>
    <p:extLst>
      <p:ext uri="{BB962C8B-B14F-4D97-AF65-F5344CB8AC3E}">
        <p14:creationId xmlns:p14="http://schemas.microsoft.com/office/powerpoint/2010/main" val="274303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02 Chandan D. Naik Gaonkar">
            <a:extLst>
              <a:ext uri="{FF2B5EF4-FFF2-40B4-BE49-F238E27FC236}">
                <a16:creationId xmlns:a16="http://schemas.microsoft.com/office/drawing/2014/main" id="{743F7F43-CAC1-4DF6-8838-38F11E9F90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588" y="0"/>
            <a:ext cx="4568825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41ADCE0D-9B9D-4358-AC11-6E87FE292000}"/>
              </a:ext>
            </a:extLst>
          </p:cNvPr>
          <p:cNvSpPr/>
          <p:nvPr/>
        </p:nvSpPr>
        <p:spPr>
          <a:xfrm>
            <a:off x="315490" y="2630705"/>
            <a:ext cx="32915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600" b="1" dirty="0" err="1"/>
              <a:t>Chandan</a:t>
            </a:r>
            <a:r>
              <a:rPr lang="it-IT" sz="3600" b="1" dirty="0"/>
              <a:t> </a:t>
            </a:r>
          </a:p>
          <a:p>
            <a:pPr algn="ctr"/>
            <a:r>
              <a:rPr lang="it-IT" sz="3600" b="1" dirty="0"/>
              <a:t>D. </a:t>
            </a:r>
            <a:r>
              <a:rPr lang="it-IT" sz="3600" b="1" dirty="0" err="1"/>
              <a:t>Naik</a:t>
            </a:r>
            <a:r>
              <a:rPr lang="it-IT" sz="3600" b="1" dirty="0"/>
              <a:t> </a:t>
            </a:r>
            <a:r>
              <a:rPr lang="it-IT" sz="3600" b="1" dirty="0" err="1"/>
              <a:t>Gaonkar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39900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03 Bruno Viale">
            <a:extLst>
              <a:ext uri="{FF2B5EF4-FFF2-40B4-BE49-F238E27FC236}">
                <a16:creationId xmlns:a16="http://schemas.microsoft.com/office/drawing/2014/main" id="{2E531105-0AF4-4281-8F31-6A9CDA572D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0413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9EB48978-48F3-4CCA-8369-F97979568DA8}"/>
              </a:ext>
            </a:extLst>
          </p:cNvPr>
          <p:cNvSpPr/>
          <p:nvPr/>
        </p:nvSpPr>
        <p:spPr>
          <a:xfrm>
            <a:off x="753241" y="2630705"/>
            <a:ext cx="2416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600" b="1" dirty="0"/>
              <a:t>Bruno Viale</a:t>
            </a:r>
          </a:p>
        </p:txBody>
      </p:sp>
    </p:spTree>
    <p:extLst>
      <p:ext uri="{BB962C8B-B14F-4D97-AF65-F5344CB8AC3E}">
        <p14:creationId xmlns:p14="http://schemas.microsoft.com/office/powerpoint/2010/main" val="127809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04 Teresa Fonseca">
            <a:extLst>
              <a:ext uri="{FF2B5EF4-FFF2-40B4-BE49-F238E27FC236}">
                <a16:creationId xmlns:a16="http://schemas.microsoft.com/office/drawing/2014/main" id="{25CD486E-55D2-4F3D-A247-FF859DB676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3E2C197-152C-45B4-B9BC-A37F6CA62B5D}"/>
              </a:ext>
            </a:extLst>
          </p:cNvPr>
          <p:cNvSpPr/>
          <p:nvPr/>
        </p:nvSpPr>
        <p:spPr>
          <a:xfrm>
            <a:off x="902424" y="2630705"/>
            <a:ext cx="172322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600" b="1" dirty="0"/>
              <a:t>Teresa</a:t>
            </a:r>
          </a:p>
          <a:p>
            <a:pPr algn="ctr"/>
            <a:r>
              <a:rPr lang="it-IT" sz="3600" b="1" dirty="0"/>
              <a:t>Fonseca</a:t>
            </a:r>
          </a:p>
        </p:txBody>
      </p:sp>
    </p:spTree>
    <p:extLst>
      <p:ext uri="{BB962C8B-B14F-4D97-AF65-F5344CB8AC3E}">
        <p14:creationId xmlns:p14="http://schemas.microsoft.com/office/powerpoint/2010/main" val="52258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05 Jeff Ludovicus">
            <a:extLst>
              <a:ext uri="{FF2B5EF4-FFF2-40B4-BE49-F238E27FC236}">
                <a16:creationId xmlns:a16="http://schemas.microsoft.com/office/drawing/2014/main" id="{FAFBF1B6-BF4F-4F6E-AAB5-4FBEE40926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A3ADC71-07EE-4E61-8A25-DD1AA0383128}"/>
              </a:ext>
            </a:extLst>
          </p:cNvPr>
          <p:cNvSpPr/>
          <p:nvPr/>
        </p:nvSpPr>
        <p:spPr>
          <a:xfrm>
            <a:off x="722604" y="2630705"/>
            <a:ext cx="20828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600" b="1" dirty="0"/>
              <a:t>Jeff</a:t>
            </a:r>
          </a:p>
          <a:p>
            <a:pPr algn="ctr"/>
            <a:r>
              <a:rPr lang="it-IT" sz="3600" b="1" dirty="0" err="1"/>
              <a:t>Ludovicus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55009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443B754-2FC3-446A-B52A-59F47828B6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088" y="1588"/>
            <a:ext cx="10282237" cy="685482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9774ADA-6E19-4DA0-AC2A-079072C554E3}"/>
              </a:ext>
            </a:extLst>
          </p:cNvPr>
          <p:cNvSpPr/>
          <p:nvPr/>
        </p:nvSpPr>
        <p:spPr>
          <a:xfrm rot="16200000">
            <a:off x="-1622727" y="2420635"/>
            <a:ext cx="41598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/>
              <a:t>Perpiglia Giuseppe</a:t>
            </a:r>
          </a:p>
        </p:txBody>
      </p:sp>
    </p:spTree>
    <p:extLst>
      <p:ext uri="{BB962C8B-B14F-4D97-AF65-F5344CB8AC3E}">
        <p14:creationId xmlns:p14="http://schemas.microsoft.com/office/powerpoint/2010/main" val="173287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06 Josefina Gonçalves">
            <a:extLst>
              <a:ext uri="{FF2B5EF4-FFF2-40B4-BE49-F238E27FC236}">
                <a16:creationId xmlns:a16="http://schemas.microsoft.com/office/drawing/2014/main" id="{A6C029CE-44B1-4350-961D-60D80A14BB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9279082-C3E0-404D-9D44-8D5110967CFB}"/>
              </a:ext>
            </a:extLst>
          </p:cNvPr>
          <p:cNvSpPr/>
          <p:nvPr/>
        </p:nvSpPr>
        <p:spPr>
          <a:xfrm rot="16200000">
            <a:off x="-1531949" y="3075057"/>
            <a:ext cx="41934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/>
              <a:t>Josefina </a:t>
            </a:r>
            <a:r>
              <a:rPr lang="it-IT" sz="4000" b="1" dirty="0" err="1"/>
              <a:t>Gonçalves</a:t>
            </a:r>
            <a:endParaRPr lang="it-IT" sz="4000" b="1" dirty="0"/>
          </a:p>
        </p:txBody>
      </p:sp>
    </p:spTree>
    <p:extLst>
      <p:ext uri="{BB962C8B-B14F-4D97-AF65-F5344CB8AC3E}">
        <p14:creationId xmlns:p14="http://schemas.microsoft.com/office/powerpoint/2010/main" val="223251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07 Antonio Ribeiro">
            <a:extLst>
              <a:ext uri="{FF2B5EF4-FFF2-40B4-BE49-F238E27FC236}">
                <a16:creationId xmlns:a16="http://schemas.microsoft.com/office/drawing/2014/main" id="{56BA7F1E-87DF-45E8-B79C-B5E81C2EA4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6FCF043-F4C5-450C-B316-9AB4797465DB}"/>
              </a:ext>
            </a:extLst>
          </p:cNvPr>
          <p:cNvSpPr/>
          <p:nvPr/>
        </p:nvSpPr>
        <p:spPr>
          <a:xfrm rot="16200000">
            <a:off x="-1203494" y="3075057"/>
            <a:ext cx="35365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/>
              <a:t>Antonio Ribeiro</a:t>
            </a:r>
          </a:p>
        </p:txBody>
      </p:sp>
    </p:spTree>
    <p:extLst>
      <p:ext uri="{BB962C8B-B14F-4D97-AF65-F5344CB8AC3E}">
        <p14:creationId xmlns:p14="http://schemas.microsoft.com/office/powerpoint/2010/main" val="41842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08 葉在飛">
            <a:extLst>
              <a:ext uri="{FF2B5EF4-FFF2-40B4-BE49-F238E27FC236}">
                <a16:creationId xmlns:a16="http://schemas.microsoft.com/office/drawing/2014/main" id="{AE570AAA-B6C7-404F-B843-BA1A338DE9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25" y="0"/>
            <a:ext cx="10290175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668596C-9469-4641-ACFB-27F4B0AD7B32}"/>
              </a:ext>
            </a:extLst>
          </p:cNvPr>
          <p:cNvSpPr/>
          <p:nvPr/>
        </p:nvSpPr>
        <p:spPr>
          <a:xfrm rot="16200000">
            <a:off x="-1337181" y="3075057"/>
            <a:ext cx="38039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/>
              <a:t>Sì </a:t>
            </a:r>
            <a:r>
              <a:rPr lang="it-IT" sz="4000" b="1" dirty="0" err="1"/>
              <a:t>Zaifei</a:t>
            </a:r>
            <a:r>
              <a:rPr lang="it-IT" sz="4000" b="1" dirty="0"/>
              <a:t> (</a:t>
            </a:r>
            <a:r>
              <a:rPr lang="ja-JP" altLang="it-IT" sz="4000" b="1" dirty="0"/>
              <a:t>葉在飛</a:t>
            </a:r>
            <a:r>
              <a:rPr lang="it-IT" sz="4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971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09 Kamicsár Attila">
            <a:extLst>
              <a:ext uri="{FF2B5EF4-FFF2-40B4-BE49-F238E27FC236}">
                <a16:creationId xmlns:a16="http://schemas.microsoft.com/office/drawing/2014/main" id="{0E2D7F76-D242-4F5F-A7E7-1F9E96546E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400" y="0"/>
            <a:ext cx="45212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BC08691-D69A-4A14-8E5A-EA396EC9C089}"/>
              </a:ext>
            </a:extLst>
          </p:cNvPr>
          <p:cNvSpPr/>
          <p:nvPr/>
        </p:nvSpPr>
        <p:spPr>
          <a:xfrm rot="16200000">
            <a:off x="-1124399" y="3075057"/>
            <a:ext cx="33783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 err="1"/>
              <a:t>Kamicsár</a:t>
            </a:r>
            <a:r>
              <a:rPr lang="it-IT" sz="4000" b="1" dirty="0"/>
              <a:t> Attila</a:t>
            </a:r>
          </a:p>
        </p:txBody>
      </p:sp>
    </p:spTree>
    <p:extLst>
      <p:ext uri="{BB962C8B-B14F-4D97-AF65-F5344CB8AC3E}">
        <p14:creationId xmlns:p14="http://schemas.microsoft.com/office/powerpoint/2010/main" val="84478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0 Devalverde Valverde del Camino">
            <a:extLst>
              <a:ext uri="{FF2B5EF4-FFF2-40B4-BE49-F238E27FC236}">
                <a16:creationId xmlns:a16="http://schemas.microsoft.com/office/drawing/2014/main" id="{76366B24-FA8A-472F-A360-2FCF34F803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EB3D3425-A0F1-4AA2-B6F4-352EA86C840A}"/>
              </a:ext>
            </a:extLst>
          </p:cNvPr>
          <p:cNvSpPr/>
          <p:nvPr/>
        </p:nvSpPr>
        <p:spPr>
          <a:xfrm rot="16200000">
            <a:off x="-2626253" y="3105834"/>
            <a:ext cx="63820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Devalverde</a:t>
            </a:r>
            <a:r>
              <a:rPr lang="it-IT" sz="3600" b="1" dirty="0"/>
              <a:t> Valverde del Camino</a:t>
            </a:r>
          </a:p>
        </p:txBody>
      </p:sp>
    </p:spTree>
    <p:extLst>
      <p:ext uri="{BB962C8B-B14F-4D97-AF65-F5344CB8AC3E}">
        <p14:creationId xmlns:p14="http://schemas.microsoft.com/office/powerpoint/2010/main" val="73801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1 Lone Evald">
            <a:extLst>
              <a:ext uri="{FF2B5EF4-FFF2-40B4-BE49-F238E27FC236}">
                <a16:creationId xmlns:a16="http://schemas.microsoft.com/office/drawing/2014/main" id="{1AE15C79-6C33-4C94-95CE-53AB80C6DD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88" y="0"/>
            <a:ext cx="1015523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CB9BA5C4-658D-40EF-9A99-FE50E511D6F1}"/>
              </a:ext>
            </a:extLst>
          </p:cNvPr>
          <p:cNvSpPr/>
          <p:nvPr/>
        </p:nvSpPr>
        <p:spPr>
          <a:xfrm rot="16200000">
            <a:off x="-548952" y="3105834"/>
            <a:ext cx="22274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Lone </a:t>
            </a:r>
            <a:r>
              <a:rPr lang="it-IT" sz="3600" b="1" dirty="0" err="1"/>
              <a:t>Evald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122255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2 Ovidiu Domsa">
            <a:extLst>
              <a:ext uri="{FF2B5EF4-FFF2-40B4-BE49-F238E27FC236}">
                <a16:creationId xmlns:a16="http://schemas.microsoft.com/office/drawing/2014/main" id="{72A6873C-4C01-40B4-8ED2-EC5A42C3E7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63" y="0"/>
            <a:ext cx="461168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389CCFAF-DC6B-486E-A59A-773AFE8DE0F8}"/>
              </a:ext>
            </a:extLst>
          </p:cNvPr>
          <p:cNvSpPr/>
          <p:nvPr/>
        </p:nvSpPr>
        <p:spPr>
          <a:xfrm rot="16200000">
            <a:off x="-870865" y="3105834"/>
            <a:ext cx="28712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Ovidiu</a:t>
            </a:r>
            <a:r>
              <a:rPr lang="it-IT" sz="3600" b="1" dirty="0"/>
              <a:t> </a:t>
            </a:r>
            <a:r>
              <a:rPr lang="it-IT" sz="3600" b="1" dirty="0" err="1"/>
              <a:t>Domsa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81614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3 Robert Petersen">
            <a:extLst>
              <a:ext uri="{FF2B5EF4-FFF2-40B4-BE49-F238E27FC236}">
                <a16:creationId xmlns:a16="http://schemas.microsoft.com/office/drawing/2014/main" id="{917E5FBC-8EB6-4672-A886-BDC77E3830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4C79D0DD-C7C4-4A78-8A1F-C6D769999698}"/>
              </a:ext>
            </a:extLst>
          </p:cNvPr>
          <p:cNvSpPr/>
          <p:nvPr/>
        </p:nvSpPr>
        <p:spPr>
          <a:xfrm rot="16200000">
            <a:off x="-1070663" y="3105834"/>
            <a:ext cx="3270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Robert Petersen</a:t>
            </a:r>
          </a:p>
        </p:txBody>
      </p:sp>
    </p:spTree>
    <p:extLst>
      <p:ext uri="{BB962C8B-B14F-4D97-AF65-F5344CB8AC3E}">
        <p14:creationId xmlns:p14="http://schemas.microsoft.com/office/powerpoint/2010/main" val="356056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4 Mark Seymore">
            <a:extLst>
              <a:ext uri="{FF2B5EF4-FFF2-40B4-BE49-F238E27FC236}">
                <a16:creationId xmlns:a16="http://schemas.microsoft.com/office/drawing/2014/main" id="{F8512936-3F3E-4B76-97B8-37464B1E30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62A1E0A9-2E24-403C-922A-E9E4C90DD558}"/>
              </a:ext>
            </a:extLst>
          </p:cNvPr>
          <p:cNvSpPr/>
          <p:nvPr/>
        </p:nvSpPr>
        <p:spPr>
          <a:xfrm rot="16200000">
            <a:off x="-927034" y="3105834"/>
            <a:ext cx="29836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Mark </a:t>
            </a:r>
            <a:r>
              <a:rPr lang="it-IT" sz="3600" b="1" dirty="0" err="1"/>
              <a:t>Seymore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157283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5 HB FotoArt">
            <a:extLst>
              <a:ext uri="{FF2B5EF4-FFF2-40B4-BE49-F238E27FC236}">
                <a16:creationId xmlns:a16="http://schemas.microsoft.com/office/drawing/2014/main" id="{2B9F9005-4E9D-4BD2-AC0A-BD944A80FD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974BD1F-A0DD-4E52-8234-1A0A4F7ADF14}"/>
              </a:ext>
            </a:extLst>
          </p:cNvPr>
          <p:cNvSpPr/>
          <p:nvPr/>
        </p:nvSpPr>
        <p:spPr>
          <a:xfrm rot="16200000">
            <a:off x="-586076" y="3105834"/>
            <a:ext cx="23017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HB </a:t>
            </a:r>
            <a:r>
              <a:rPr lang="it-IT" sz="3600" b="1" dirty="0" err="1"/>
              <a:t>FotoArt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71051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6 Uchwycone Chwile">
            <a:extLst>
              <a:ext uri="{FF2B5EF4-FFF2-40B4-BE49-F238E27FC236}">
                <a16:creationId xmlns:a16="http://schemas.microsoft.com/office/drawing/2014/main" id="{C437CEDB-D14D-4A2D-AB0F-1C145A2714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8" y="0"/>
            <a:ext cx="4848225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A4AE694-A77F-4E81-9932-5E6F296E7C55}"/>
              </a:ext>
            </a:extLst>
          </p:cNvPr>
          <p:cNvSpPr/>
          <p:nvPr/>
        </p:nvSpPr>
        <p:spPr>
          <a:xfrm rot="16200000">
            <a:off x="-1337018" y="3105834"/>
            <a:ext cx="3803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Uchwycone</a:t>
            </a:r>
            <a:r>
              <a:rPr lang="it-IT" sz="3600" b="1" dirty="0"/>
              <a:t> </a:t>
            </a:r>
            <a:r>
              <a:rPr lang="it-IT" sz="3600" b="1" dirty="0" err="1"/>
              <a:t>Chwile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39515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7 Arliandi Telo">
            <a:extLst>
              <a:ext uri="{FF2B5EF4-FFF2-40B4-BE49-F238E27FC236}">
                <a16:creationId xmlns:a16="http://schemas.microsoft.com/office/drawing/2014/main" id="{434FDDD9-6CFD-4015-8C05-2E2FDAF7C7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4813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825F6579-4311-4CA2-B227-71260851A3DC}"/>
              </a:ext>
            </a:extLst>
          </p:cNvPr>
          <p:cNvSpPr/>
          <p:nvPr/>
        </p:nvSpPr>
        <p:spPr>
          <a:xfrm rot="16200000">
            <a:off x="-726689" y="3105834"/>
            <a:ext cx="25829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Arliandi</a:t>
            </a:r>
            <a:r>
              <a:rPr lang="it-IT" sz="3600" b="1" dirty="0"/>
              <a:t> Telo</a:t>
            </a:r>
          </a:p>
        </p:txBody>
      </p:sp>
    </p:spTree>
    <p:extLst>
      <p:ext uri="{BB962C8B-B14F-4D97-AF65-F5344CB8AC3E}">
        <p14:creationId xmlns:p14="http://schemas.microsoft.com/office/powerpoint/2010/main" val="14831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43F7F43-CAC1-4DF6-8838-38F11E9F90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1588" y="2683"/>
            <a:ext cx="4568825" cy="685263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41ADCE0D-9B9D-4358-AC11-6E87FE292000}"/>
              </a:ext>
            </a:extLst>
          </p:cNvPr>
          <p:cNvSpPr/>
          <p:nvPr/>
        </p:nvSpPr>
        <p:spPr>
          <a:xfrm>
            <a:off x="967243" y="2630705"/>
            <a:ext cx="19880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600" b="1" dirty="0"/>
              <a:t>Perpiglia</a:t>
            </a:r>
          </a:p>
          <a:p>
            <a:pPr algn="ctr"/>
            <a:r>
              <a:rPr lang="it-IT" sz="3600" b="1" dirty="0"/>
              <a:t>Giuseppe</a:t>
            </a:r>
          </a:p>
        </p:txBody>
      </p:sp>
    </p:spTree>
    <p:extLst>
      <p:ext uri="{BB962C8B-B14F-4D97-AF65-F5344CB8AC3E}">
        <p14:creationId xmlns:p14="http://schemas.microsoft.com/office/powerpoint/2010/main" val="361657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8 Rosa Mouzinho Santos">
            <a:extLst>
              <a:ext uri="{FF2B5EF4-FFF2-40B4-BE49-F238E27FC236}">
                <a16:creationId xmlns:a16="http://schemas.microsoft.com/office/drawing/2014/main" id="{142B789D-F9BA-4D10-9992-68740AC647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13" y="0"/>
            <a:ext cx="1077118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0C6E4522-3D8E-48CC-93C7-F94E52D656D4}"/>
              </a:ext>
            </a:extLst>
          </p:cNvPr>
          <p:cNvSpPr/>
          <p:nvPr/>
        </p:nvSpPr>
        <p:spPr>
          <a:xfrm rot="16200000">
            <a:off x="-1698365" y="3105834"/>
            <a:ext cx="45263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Rosa </a:t>
            </a:r>
            <a:r>
              <a:rPr lang="it-IT" sz="3600" b="1" dirty="0" err="1"/>
              <a:t>Mouzinho</a:t>
            </a:r>
            <a:r>
              <a:rPr lang="it-IT" sz="3600" b="1" dirty="0"/>
              <a:t> Santos</a:t>
            </a:r>
          </a:p>
        </p:txBody>
      </p:sp>
    </p:spTree>
    <p:extLst>
      <p:ext uri="{BB962C8B-B14F-4D97-AF65-F5344CB8AC3E}">
        <p14:creationId xmlns:p14="http://schemas.microsoft.com/office/powerpoint/2010/main" val="153866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19 Uysal Schrf">
            <a:extLst>
              <a:ext uri="{FF2B5EF4-FFF2-40B4-BE49-F238E27FC236}">
                <a16:creationId xmlns:a16="http://schemas.microsoft.com/office/drawing/2014/main" id="{D8CAE820-3E7A-4FE3-AAC2-2C7CBCFE94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0"/>
            <a:ext cx="5370513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718C84C-656F-4D1E-9A7E-5F608FC284A7}"/>
              </a:ext>
            </a:extLst>
          </p:cNvPr>
          <p:cNvSpPr/>
          <p:nvPr/>
        </p:nvSpPr>
        <p:spPr>
          <a:xfrm rot="16200000">
            <a:off x="-585656" y="3105834"/>
            <a:ext cx="23008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Uysal</a:t>
            </a:r>
            <a:r>
              <a:rPr lang="it-IT" sz="3600" b="1" dirty="0"/>
              <a:t> </a:t>
            </a:r>
            <a:r>
              <a:rPr lang="it-IT" sz="3600" b="1" dirty="0" err="1"/>
              <a:t>Schrf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05121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0 Peppino Camilli">
            <a:extLst>
              <a:ext uri="{FF2B5EF4-FFF2-40B4-BE49-F238E27FC236}">
                <a16:creationId xmlns:a16="http://schemas.microsoft.com/office/drawing/2014/main" id="{047AF04A-288F-4E7B-BB19-1D7EDFA7AC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5B2E880-0612-4D99-9ABF-F650B5E88591}"/>
              </a:ext>
            </a:extLst>
          </p:cNvPr>
          <p:cNvSpPr/>
          <p:nvPr/>
        </p:nvSpPr>
        <p:spPr>
          <a:xfrm rot="16200000">
            <a:off x="-1019424" y="3105834"/>
            <a:ext cx="31684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Peppino Camilli</a:t>
            </a:r>
          </a:p>
        </p:txBody>
      </p:sp>
    </p:spTree>
    <p:extLst>
      <p:ext uri="{BB962C8B-B14F-4D97-AF65-F5344CB8AC3E}">
        <p14:creationId xmlns:p14="http://schemas.microsoft.com/office/powerpoint/2010/main" val="14782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1 Antonio Troise">
            <a:extLst>
              <a:ext uri="{FF2B5EF4-FFF2-40B4-BE49-F238E27FC236}">
                <a16:creationId xmlns:a16="http://schemas.microsoft.com/office/drawing/2014/main" id="{5D6B6449-3393-4A14-89E5-AE81C5945E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471FBAA-0025-49C6-B0A2-8A4C0F48FB02}"/>
              </a:ext>
            </a:extLst>
          </p:cNvPr>
          <p:cNvSpPr/>
          <p:nvPr/>
        </p:nvSpPr>
        <p:spPr>
          <a:xfrm rot="16200000">
            <a:off x="-920740" y="3105834"/>
            <a:ext cx="29710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Antonio </a:t>
            </a:r>
            <a:r>
              <a:rPr lang="it-IT" sz="3600" b="1" dirty="0" err="1"/>
              <a:t>Troise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417615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2 Oscar Vela">
            <a:extLst>
              <a:ext uri="{FF2B5EF4-FFF2-40B4-BE49-F238E27FC236}">
                <a16:creationId xmlns:a16="http://schemas.microsoft.com/office/drawing/2014/main" id="{1DE9EFF0-F847-470B-8A73-F29D44EF1C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05E3377D-8429-42BE-930E-572239355057}"/>
              </a:ext>
            </a:extLst>
          </p:cNvPr>
          <p:cNvSpPr/>
          <p:nvPr/>
        </p:nvSpPr>
        <p:spPr>
          <a:xfrm rot="16200000">
            <a:off x="-530662" y="3105834"/>
            <a:ext cx="21909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Oscar Vela</a:t>
            </a:r>
          </a:p>
        </p:txBody>
      </p:sp>
    </p:spTree>
    <p:extLst>
      <p:ext uri="{BB962C8B-B14F-4D97-AF65-F5344CB8AC3E}">
        <p14:creationId xmlns:p14="http://schemas.microsoft.com/office/powerpoint/2010/main" val="202447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3 Madeleine Guenette">
            <a:extLst>
              <a:ext uri="{FF2B5EF4-FFF2-40B4-BE49-F238E27FC236}">
                <a16:creationId xmlns:a16="http://schemas.microsoft.com/office/drawing/2014/main" id="{4084B79E-26E6-4BFD-9BD7-2FA69F07D0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0" y="0"/>
            <a:ext cx="99187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CABB82B-8498-435F-B6C7-143733F24419}"/>
              </a:ext>
            </a:extLst>
          </p:cNvPr>
          <p:cNvSpPr/>
          <p:nvPr/>
        </p:nvSpPr>
        <p:spPr>
          <a:xfrm rot="16200000">
            <a:off x="-1504165" y="3105834"/>
            <a:ext cx="41379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Madeleine </a:t>
            </a:r>
            <a:r>
              <a:rPr lang="it-IT" sz="3600" b="1" dirty="0" err="1"/>
              <a:t>Guenette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54043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4 Anubis's Stories">
            <a:extLst>
              <a:ext uri="{FF2B5EF4-FFF2-40B4-BE49-F238E27FC236}">
                <a16:creationId xmlns:a16="http://schemas.microsoft.com/office/drawing/2014/main" id="{2349E36E-84DE-46F4-A769-81F503F3CB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0"/>
            <a:ext cx="514985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AB017BA4-FF15-4E3B-82C6-F63D99D19382}"/>
              </a:ext>
            </a:extLst>
          </p:cNvPr>
          <p:cNvSpPr/>
          <p:nvPr/>
        </p:nvSpPr>
        <p:spPr>
          <a:xfrm rot="16200000">
            <a:off x="-1045739" y="3105834"/>
            <a:ext cx="32210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Anubis's</a:t>
            </a:r>
            <a:r>
              <a:rPr lang="it-IT" sz="3600" b="1" dirty="0"/>
              <a:t> Stories</a:t>
            </a:r>
          </a:p>
        </p:txBody>
      </p:sp>
    </p:spTree>
    <p:extLst>
      <p:ext uri="{BB962C8B-B14F-4D97-AF65-F5344CB8AC3E}">
        <p14:creationId xmlns:p14="http://schemas.microsoft.com/office/powerpoint/2010/main" val="333518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5 Jake R. Petersen">
            <a:extLst>
              <a:ext uri="{FF2B5EF4-FFF2-40B4-BE49-F238E27FC236}">
                <a16:creationId xmlns:a16="http://schemas.microsoft.com/office/drawing/2014/main" id="{4098BDAA-B9AD-45EC-9C8E-7544C298A3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013" y="0"/>
            <a:ext cx="564038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8EDB8106-8AD9-4C38-BAD6-B4B9E50764FB}"/>
              </a:ext>
            </a:extLst>
          </p:cNvPr>
          <p:cNvSpPr/>
          <p:nvPr/>
        </p:nvSpPr>
        <p:spPr>
          <a:xfrm rot="16200000">
            <a:off x="-1073534" y="3105834"/>
            <a:ext cx="3276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Jake R. Petersen</a:t>
            </a:r>
          </a:p>
        </p:txBody>
      </p:sp>
    </p:spTree>
    <p:extLst>
      <p:ext uri="{BB962C8B-B14F-4D97-AF65-F5344CB8AC3E}">
        <p14:creationId xmlns:p14="http://schemas.microsoft.com/office/powerpoint/2010/main" val="261892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6 Evelyn de la Jonquiere">
            <a:extLst>
              <a:ext uri="{FF2B5EF4-FFF2-40B4-BE49-F238E27FC236}">
                <a16:creationId xmlns:a16="http://schemas.microsoft.com/office/drawing/2014/main" id="{A63F1F02-30DC-435A-9098-1C0F13F56F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FE8A3CE-DAF2-46ED-9F81-DEEAB57BF718}"/>
              </a:ext>
            </a:extLst>
          </p:cNvPr>
          <p:cNvSpPr/>
          <p:nvPr/>
        </p:nvSpPr>
        <p:spPr>
          <a:xfrm rot="16200000">
            <a:off x="-1656033" y="3105834"/>
            <a:ext cx="44416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Evelyn de la </a:t>
            </a:r>
            <a:r>
              <a:rPr lang="it-IT" sz="3600" b="1" dirty="0" err="1"/>
              <a:t>Jonquiere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28255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7 Frankika Corbalan">
            <a:extLst>
              <a:ext uri="{FF2B5EF4-FFF2-40B4-BE49-F238E27FC236}">
                <a16:creationId xmlns:a16="http://schemas.microsoft.com/office/drawing/2014/main" id="{76174411-0B1F-4BE2-B560-8DD96F16FC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6407201C-B33E-4554-BEB3-913E620EC94E}"/>
              </a:ext>
            </a:extLst>
          </p:cNvPr>
          <p:cNvSpPr/>
          <p:nvPr/>
        </p:nvSpPr>
        <p:spPr>
          <a:xfrm rot="16200000">
            <a:off x="-1250089" y="3105834"/>
            <a:ext cx="36297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Frankika</a:t>
            </a:r>
            <a:r>
              <a:rPr lang="it-IT" sz="3600" b="1" dirty="0"/>
              <a:t> </a:t>
            </a:r>
            <a:r>
              <a:rPr lang="it-IT" sz="3600" b="1" dirty="0" err="1"/>
              <a:t>Corbalan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88044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8 Penti Róbert">
            <a:extLst>
              <a:ext uri="{FF2B5EF4-FFF2-40B4-BE49-F238E27FC236}">
                <a16:creationId xmlns:a16="http://schemas.microsoft.com/office/drawing/2014/main" id="{6EBCFBCA-74DE-420D-8F87-EBC5D4858E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0"/>
            <a:ext cx="71882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1E353972-CBDC-44A4-A978-B7DED9F51DF4}"/>
              </a:ext>
            </a:extLst>
          </p:cNvPr>
          <p:cNvSpPr/>
          <p:nvPr/>
        </p:nvSpPr>
        <p:spPr>
          <a:xfrm rot="16200000">
            <a:off x="-726260" y="3105834"/>
            <a:ext cx="25821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Penti </a:t>
            </a:r>
            <a:r>
              <a:rPr lang="it-IT" sz="3600" b="1" dirty="0" err="1"/>
              <a:t>Róbert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425691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29 Giovano Jeslyn Clein">
            <a:extLst>
              <a:ext uri="{FF2B5EF4-FFF2-40B4-BE49-F238E27FC236}">
                <a16:creationId xmlns:a16="http://schemas.microsoft.com/office/drawing/2014/main" id="{3E4AB4CA-9B3D-4FD8-AA7E-2888FB3C50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438" y="0"/>
            <a:ext cx="849153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144054EA-F75F-4D91-B114-34DA836EC246}"/>
              </a:ext>
            </a:extLst>
          </p:cNvPr>
          <p:cNvSpPr/>
          <p:nvPr/>
        </p:nvSpPr>
        <p:spPr>
          <a:xfrm rot="16200000">
            <a:off x="-1478357" y="3105834"/>
            <a:ext cx="40863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Giovano </a:t>
            </a:r>
            <a:r>
              <a:rPr lang="it-IT" sz="3600" b="1" dirty="0" err="1"/>
              <a:t>Jeslyn</a:t>
            </a:r>
            <a:r>
              <a:rPr lang="it-IT" sz="3600" b="1" dirty="0"/>
              <a:t> </a:t>
            </a:r>
            <a:r>
              <a:rPr lang="it-IT" sz="3600" b="1" dirty="0" err="1"/>
              <a:t>Clein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135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0 Francis Audroin">
            <a:extLst>
              <a:ext uri="{FF2B5EF4-FFF2-40B4-BE49-F238E27FC236}">
                <a16:creationId xmlns:a16="http://schemas.microsoft.com/office/drawing/2014/main" id="{677732ED-EB8A-471A-AC7E-F5ED2A9D26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4252D57F-DCB9-47DF-9604-90E4AEF8459C}"/>
              </a:ext>
            </a:extLst>
          </p:cNvPr>
          <p:cNvSpPr/>
          <p:nvPr/>
        </p:nvSpPr>
        <p:spPr>
          <a:xfrm rot="16200000">
            <a:off x="-1019257" y="3105834"/>
            <a:ext cx="31681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Francis </a:t>
            </a:r>
            <a:r>
              <a:rPr lang="it-IT" sz="3600" b="1" dirty="0" err="1"/>
              <a:t>Audroin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82129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1 Theodore Kefalopoulos">
            <a:extLst>
              <a:ext uri="{FF2B5EF4-FFF2-40B4-BE49-F238E27FC236}">
                <a16:creationId xmlns:a16="http://schemas.microsoft.com/office/drawing/2014/main" id="{42A94C29-D338-4CC7-A474-9715A09608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21475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99067DB5-6C8B-46BD-8257-AF3145623B9A}"/>
              </a:ext>
            </a:extLst>
          </p:cNvPr>
          <p:cNvSpPr/>
          <p:nvPr/>
        </p:nvSpPr>
        <p:spPr>
          <a:xfrm>
            <a:off x="3781264" y="6075144"/>
            <a:ext cx="46294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accent1">
                    <a:lumMod val="50000"/>
                  </a:schemeClr>
                </a:solidFill>
              </a:rPr>
              <a:t>Theodore </a:t>
            </a:r>
            <a:r>
              <a:rPr lang="it-IT" sz="3600" b="1" dirty="0" err="1">
                <a:solidFill>
                  <a:schemeClr val="accent1">
                    <a:lumMod val="50000"/>
                  </a:schemeClr>
                </a:solidFill>
              </a:rPr>
              <a:t>Kefalopoulos</a:t>
            </a:r>
            <a:endParaRPr lang="it-IT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79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2 Buchoi Gabis">
            <a:extLst>
              <a:ext uri="{FF2B5EF4-FFF2-40B4-BE49-F238E27FC236}">
                <a16:creationId xmlns:a16="http://schemas.microsoft.com/office/drawing/2014/main" id="{CE53C50B-3768-45B7-AECA-D5831ECB75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313" y="0"/>
            <a:ext cx="1032668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4D6303D-F69A-4967-9733-D9E5127B0AC2}"/>
              </a:ext>
            </a:extLst>
          </p:cNvPr>
          <p:cNvSpPr/>
          <p:nvPr/>
        </p:nvSpPr>
        <p:spPr>
          <a:xfrm rot="16200000">
            <a:off x="-769862" y="3105834"/>
            <a:ext cx="2669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Buchoi</a:t>
            </a:r>
            <a:r>
              <a:rPr lang="it-IT" sz="3600" b="1" dirty="0"/>
              <a:t> </a:t>
            </a:r>
            <a:r>
              <a:rPr lang="it-IT" sz="3600" b="1" dirty="0" err="1"/>
              <a:t>Gabis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17814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3 Judith Tao">
            <a:extLst>
              <a:ext uri="{FF2B5EF4-FFF2-40B4-BE49-F238E27FC236}">
                <a16:creationId xmlns:a16="http://schemas.microsoft.com/office/drawing/2014/main" id="{C387A210-C04E-44DD-8B3A-DD21483A6D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FC4BB43-CB4F-4C25-8970-C4FC1265A612}"/>
              </a:ext>
            </a:extLst>
          </p:cNvPr>
          <p:cNvSpPr/>
          <p:nvPr/>
        </p:nvSpPr>
        <p:spPr>
          <a:xfrm rot="16200000">
            <a:off x="-500719" y="3105834"/>
            <a:ext cx="21310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Judith Tao</a:t>
            </a:r>
          </a:p>
        </p:txBody>
      </p:sp>
    </p:spTree>
    <p:extLst>
      <p:ext uri="{BB962C8B-B14F-4D97-AF65-F5344CB8AC3E}">
        <p14:creationId xmlns:p14="http://schemas.microsoft.com/office/powerpoint/2010/main" val="76458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4 Jose Caetano">
            <a:extLst>
              <a:ext uri="{FF2B5EF4-FFF2-40B4-BE49-F238E27FC236}">
                <a16:creationId xmlns:a16="http://schemas.microsoft.com/office/drawing/2014/main" id="{C55F6DEC-1636-4327-B6A2-DAD21B2327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25" y="0"/>
            <a:ext cx="925195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16CC1194-DD3D-482F-8F1F-2E9DF4B0CCE1}"/>
              </a:ext>
            </a:extLst>
          </p:cNvPr>
          <p:cNvSpPr/>
          <p:nvPr/>
        </p:nvSpPr>
        <p:spPr>
          <a:xfrm rot="16200000">
            <a:off x="-778872" y="3105834"/>
            <a:ext cx="26873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Jose Caetano</a:t>
            </a:r>
          </a:p>
        </p:txBody>
      </p:sp>
    </p:spTree>
    <p:extLst>
      <p:ext uri="{BB962C8B-B14F-4D97-AF65-F5344CB8AC3E}">
        <p14:creationId xmlns:p14="http://schemas.microsoft.com/office/powerpoint/2010/main" val="229809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5 Arliandi Telo">
            <a:extLst>
              <a:ext uri="{FF2B5EF4-FFF2-40B4-BE49-F238E27FC236}">
                <a16:creationId xmlns:a16="http://schemas.microsoft.com/office/drawing/2014/main" id="{14066069-03D1-4687-913A-BCF4C0253A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388" y="0"/>
            <a:ext cx="548163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EFF26D1F-E21D-41BE-8927-99FD359A88F2}"/>
              </a:ext>
            </a:extLst>
          </p:cNvPr>
          <p:cNvSpPr/>
          <p:nvPr/>
        </p:nvSpPr>
        <p:spPr>
          <a:xfrm rot="16200000">
            <a:off x="-726678" y="3105834"/>
            <a:ext cx="25829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Arliandi</a:t>
            </a:r>
            <a:r>
              <a:rPr lang="it-IT" sz="3600" b="1" dirty="0"/>
              <a:t> Telo</a:t>
            </a:r>
          </a:p>
        </p:txBody>
      </p:sp>
    </p:spTree>
    <p:extLst>
      <p:ext uri="{BB962C8B-B14F-4D97-AF65-F5344CB8AC3E}">
        <p14:creationId xmlns:p14="http://schemas.microsoft.com/office/powerpoint/2010/main" val="277647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6 Begoñi Arriarce">
            <a:extLst>
              <a:ext uri="{FF2B5EF4-FFF2-40B4-BE49-F238E27FC236}">
                <a16:creationId xmlns:a16="http://schemas.microsoft.com/office/drawing/2014/main" id="{AF4E8F05-5909-4BCB-AE02-C09C41D27B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50" y="0"/>
            <a:ext cx="72771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BC7A46A-94A8-4031-A58A-DB373B9D9921}"/>
              </a:ext>
            </a:extLst>
          </p:cNvPr>
          <p:cNvSpPr/>
          <p:nvPr/>
        </p:nvSpPr>
        <p:spPr>
          <a:xfrm rot="16200000">
            <a:off x="-1003997" y="3105834"/>
            <a:ext cx="31375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Begoñi</a:t>
            </a:r>
            <a:r>
              <a:rPr lang="it-IT" sz="3600" b="1" dirty="0"/>
              <a:t> </a:t>
            </a:r>
            <a:r>
              <a:rPr lang="it-IT" sz="3600" b="1" dirty="0" err="1"/>
              <a:t>Arriarce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403370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7 Marie Alain Rajaonary">
            <a:extLst>
              <a:ext uri="{FF2B5EF4-FFF2-40B4-BE49-F238E27FC236}">
                <a16:creationId xmlns:a16="http://schemas.microsoft.com/office/drawing/2014/main" id="{607A9FCF-3D95-45AC-988E-45F37E429D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4B460F46-8480-4DF8-BB6D-23A79A08206D}"/>
              </a:ext>
            </a:extLst>
          </p:cNvPr>
          <p:cNvSpPr/>
          <p:nvPr/>
        </p:nvSpPr>
        <p:spPr>
          <a:xfrm rot="16200000">
            <a:off x="-1665364" y="3105834"/>
            <a:ext cx="44603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Marie Alain </a:t>
            </a:r>
            <a:r>
              <a:rPr lang="it-IT" sz="3600" b="1" dirty="0" err="1"/>
              <a:t>Rajaonary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75064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8 Aline Martello Photos">
            <a:extLst>
              <a:ext uri="{FF2B5EF4-FFF2-40B4-BE49-F238E27FC236}">
                <a16:creationId xmlns:a16="http://schemas.microsoft.com/office/drawing/2014/main" id="{9E16BC99-3B06-4F1B-A0D8-309C0B401D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838" y="0"/>
            <a:ext cx="590073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7D312737-26C5-4D5C-93E2-3B33F7435BBD}"/>
              </a:ext>
            </a:extLst>
          </p:cNvPr>
          <p:cNvSpPr/>
          <p:nvPr/>
        </p:nvSpPr>
        <p:spPr>
          <a:xfrm rot="16200000">
            <a:off x="-1665364" y="3105834"/>
            <a:ext cx="44603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err="1"/>
              <a:t>Aline</a:t>
            </a:r>
            <a:r>
              <a:rPr lang="it-IT" sz="3600" b="1" dirty="0"/>
              <a:t> Martello </a:t>
            </a:r>
            <a:r>
              <a:rPr lang="it-IT" sz="3600" b="1" dirty="0" err="1"/>
              <a:t>Photos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46053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39 Bob Limacher">
            <a:extLst>
              <a:ext uri="{FF2B5EF4-FFF2-40B4-BE49-F238E27FC236}">
                <a16:creationId xmlns:a16="http://schemas.microsoft.com/office/drawing/2014/main" id="{28FB7FB1-B962-4030-B90E-77F307018F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0"/>
            <a:ext cx="96012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3475B23E-148D-475B-B891-3B96891908C9}"/>
              </a:ext>
            </a:extLst>
          </p:cNvPr>
          <p:cNvSpPr/>
          <p:nvPr/>
        </p:nvSpPr>
        <p:spPr>
          <a:xfrm rot="16200000">
            <a:off x="-832380" y="3105834"/>
            <a:ext cx="27943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Bob </a:t>
            </a:r>
            <a:r>
              <a:rPr lang="it-IT" sz="3600" b="1" dirty="0" err="1"/>
              <a:t>Limacher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79535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40 Paris Tsilikakis">
            <a:extLst>
              <a:ext uri="{FF2B5EF4-FFF2-40B4-BE49-F238E27FC236}">
                <a16:creationId xmlns:a16="http://schemas.microsoft.com/office/drawing/2014/main" id="{A6FB2A74-6381-492D-9C81-7DE0E84134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13" y="0"/>
            <a:ext cx="10290175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633B8D7-FA51-4FEB-BB55-1895FD6137A1}"/>
              </a:ext>
            </a:extLst>
          </p:cNvPr>
          <p:cNvSpPr/>
          <p:nvPr/>
        </p:nvSpPr>
        <p:spPr>
          <a:xfrm rot="16200000">
            <a:off x="-885856" y="3105834"/>
            <a:ext cx="29013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Paris </a:t>
            </a:r>
            <a:r>
              <a:rPr lang="it-IT" sz="3600" b="1" dirty="0" err="1"/>
              <a:t>Tsilikakis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99845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41 Verena von Kaenel">
            <a:extLst>
              <a:ext uri="{FF2B5EF4-FFF2-40B4-BE49-F238E27FC236}">
                <a16:creationId xmlns:a16="http://schemas.microsoft.com/office/drawing/2014/main" id="{F6F70BA9-6CAC-4099-9DD2-6F6FFC017A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3" y="0"/>
            <a:ext cx="1035208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48F75DB2-51BE-4564-BFD8-6C6983E0693C}"/>
              </a:ext>
            </a:extLst>
          </p:cNvPr>
          <p:cNvSpPr/>
          <p:nvPr/>
        </p:nvSpPr>
        <p:spPr>
          <a:xfrm rot="16200000">
            <a:off x="-1357048" y="3105834"/>
            <a:ext cx="3754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Verena von </a:t>
            </a:r>
            <a:r>
              <a:rPr lang="it-IT" sz="3600" b="1" dirty="0" err="1"/>
              <a:t>Kaenel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45683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42 Ann Ba">
            <a:extLst>
              <a:ext uri="{FF2B5EF4-FFF2-40B4-BE49-F238E27FC236}">
                <a16:creationId xmlns:a16="http://schemas.microsoft.com/office/drawing/2014/main" id="{AE96E13C-4C7D-444C-BE23-47B7A2D6B7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163" y="0"/>
            <a:ext cx="832008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123173E-1970-4997-8A11-1D4684BA85DA}"/>
              </a:ext>
            </a:extLst>
          </p:cNvPr>
          <p:cNvSpPr/>
          <p:nvPr/>
        </p:nvSpPr>
        <p:spPr>
          <a:xfrm rot="16200000">
            <a:off x="-256042" y="3105834"/>
            <a:ext cx="15520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Ann </a:t>
            </a:r>
            <a:r>
              <a:rPr lang="it-IT" sz="3600" b="1" dirty="0" err="1"/>
              <a:t>Ba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3807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43 Ildiko Bertalan">
            <a:extLst>
              <a:ext uri="{FF2B5EF4-FFF2-40B4-BE49-F238E27FC236}">
                <a16:creationId xmlns:a16="http://schemas.microsoft.com/office/drawing/2014/main" id="{60AEC402-D3A2-4EF5-B25A-C2A9EA5F3D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13" y="0"/>
            <a:ext cx="457358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93BE218-D507-4339-B8BD-9AE2F2D311C8}"/>
              </a:ext>
            </a:extLst>
          </p:cNvPr>
          <p:cNvSpPr/>
          <p:nvPr/>
        </p:nvSpPr>
        <p:spPr>
          <a:xfrm rot="16200000">
            <a:off x="-966204" y="3105834"/>
            <a:ext cx="29723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Ildiko </a:t>
            </a:r>
            <a:r>
              <a:rPr lang="it-IT" sz="3600" b="1" dirty="0" err="1"/>
              <a:t>Bertalan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142446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44 Berra Anne">
            <a:extLst>
              <a:ext uri="{FF2B5EF4-FFF2-40B4-BE49-F238E27FC236}">
                <a16:creationId xmlns:a16="http://schemas.microsoft.com/office/drawing/2014/main" id="{870B3F8E-FAC3-4B8F-A948-2A9322FE45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" y="-1"/>
            <a:ext cx="12139613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326AD6EC-9A92-406A-86BF-2D9BC59DD04E}"/>
              </a:ext>
            </a:extLst>
          </p:cNvPr>
          <p:cNvSpPr/>
          <p:nvPr/>
        </p:nvSpPr>
        <p:spPr>
          <a:xfrm>
            <a:off x="26193" y="6211668"/>
            <a:ext cx="23337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chemeClr val="accent1">
                    <a:lumMod val="50000"/>
                  </a:schemeClr>
                </a:solidFill>
              </a:rPr>
              <a:t>Berra Anne</a:t>
            </a:r>
          </a:p>
        </p:txBody>
      </p:sp>
    </p:spTree>
    <p:extLst>
      <p:ext uri="{BB962C8B-B14F-4D97-AF65-F5344CB8AC3E}">
        <p14:creationId xmlns:p14="http://schemas.microsoft.com/office/powerpoint/2010/main" val="249860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45 Luigi Boccia">
            <a:extLst>
              <a:ext uri="{FF2B5EF4-FFF2-40B4-BE49-F238E27FC236}">
                <a16:creationId xmlns:a16="http://schemas.microsoft.com/office/drawing/2014/main" id="{8153D7C2-D9D5-48AB-834E-1AD39EE3E1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30ECDA2-785F-44DE-B740-41B8E4182EB5}"/>
              </a:ext>
            </a:extLst>
          </p:cNvPr>
          <p:cNvSpPr/>
          <p:nvPr/>
        </p:nvSpPr>
        <p:spPr>
          <a:xfrm rot="16200000">
            <a:off x="-688051" y="3105834"/>
            <a:ext cx="2416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Luigi Boccia</a:t>
            </a:r>
          </a:p>
        </p:txBody>
      </p:sp>
    </p:spTree>
    <p:extLst>
      <p:ext uri="{BB962C8B-B14F-4D97-AF65-F5344CB8AC3E}">
        <p14:creationId xmlns:p14="http://schemas.microsoft.com/office/powerpoint/2010/main" val="84297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oto-46 Arianna Askensis Sillstrop">
            <a:extLst>
              <a:ext uri="{FF2B5EF4-FFF2-40B4-BE49-F238E27FC236}">
                <a16:creationId xmlns:a16="http://schemas.microsoft.com/office/drawing/2014/main" id="{FBBF994C-0604-4542-820A-5540B8680C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038" y="0"/>
            <a:ext cx="4479925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1A704E90-A5F2-4B29-9C23-F67783C290A9}"/>
              </a:ext>
            </a:extLst>
          </p:cNvPr>
          <p:cNvSpPr/>
          <p:nvPr/>
        </p:nvSpPr>
        <p:spPr>
          <a:xfrm rot="16200000">
            <a:off x="-2026847" y="3105834"/>
            <a:ext cx="5093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/>
              <a:t>Arianna </a:t>
            </a:r>
            <a:r>
              <a:rPr lang="it-IT" sz="3600" b="1" dirty="0" err="1"/>
              <a:t>Askensis</a:t>
            </a:r>
            <a:r>
              <a:rPr lang="it-IT" sz="3600" b="1" dirty="0"/>
              <a:t> </a:t>
            </a:r>
            <a:r>
              <a:rPr lang="it-IT" sz="3600" b="1" dirty="0" err="1"/>
              <a:t>Sillstrop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90583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7C7410F-4153-4018-BBC4-DCEC331F9C93}"/>
              </a:ext>
            </a:extLst>
          </p:cNvPr>
          <p:cNvSpPr txBox="1"/>
          <p:nvPr/>
        </p:nvSpPr>
        <p:spPr>
          <a:xfrm>
            <a:off x="7243482" y="3648635"/>
            <a:ext cx="426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 err="1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Minimal</a:t>
            </a:r>
            <a:r>
              <a:rPr lang="it-IT" b="1" i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i="1" dirty="0" err="1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photography</a:t>
            </a:r>
            <a:endParaRPr lang="it-IT" b="1" i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b="1" i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Editing Giuseppe PERPIGLIA</a:t>
            </a:r>
          </a:p>
          <a:p>
            <a:endParaRPr lang="it-IT" b="1" i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b="1" i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Musiche</a:t>
            </a:r>
          </a:p>
          <a:p>
            <a:r>
              <a:rPr lang="it-IT" b="1" i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Dmitri </a:t>
            </a:r>
            <a:r>
              <a:rPr lang="it-IT" b="1" i="1" dirty="0" err="1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Shostakovich</a:t>
            </a:r>
            <a:endParaRPr lang="it-IT" b="1" i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b="1" i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Sinfonia n. 5 in re minore, op. 47</a:t>
            </a:r>
          </a:p>
          <a:p>
            <a:endParaRPr lang="it-IT" b="1" i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b="1" i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Esecutore</a:t>
            </a:r>
          </a:p>
          <a:p>
            <a:r>
              <a:rPr lang="it-IT" b="1" i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Terenzio Sacchi Lodispoto e</a:t>
            </a:r>
          </a:p>
          <a:p>
            <a:r>
              <a:rPr lang="it-IT" b="1" i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L’Orchestra virtuale del Flaminio</a:t>
            </a:r>
          </a:p>
        </p:txBody>
      </p:sp>
    </p:spTree>
    <p:extLst>
      <p:ext uri="{BB962C8B-B14F-4D97-AF65-F5344CB8AC3E}">
        <p14:creationId xmlns:p14="http://schemas.microsoft.com/office/powerpoint/2010/main" val="46335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trips/>
      </p:transition>
    </mc:Choice>
    <mc:Fallback xmlns="">
      <p:transition spd="slow" advClick="0" advTm="10000">
        <p:strips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472</Words>
  <Application>Microsoft Office PowerPoint</Application>
  <PresentationFormat>Widescreen</PresentationFormat>
  <Paragraphs>89</Paragraphs>
  <Slides>56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56</vt:i4>
      </vt:variant>
    </vt:vector>
  </HeadingPairs>
  <TitlesOfParts>
    <vt:vector size="6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 photo</dc:title>
  <dc:creator>Giuseppe Perpiglia</dc:creator>
  <cp:lastModifiedBy>Giuseppe Perpiglia</cp:lastModifiedBy>
  <cp:revision>10</cp:revision>
  <dcterms:created xsi:type="dcterms:W3CDTF">2025-12-21T20:23:32Z</dcterms:created>
  <dcterms:modified xsi:type="dcterms:W3CDTF">2025-12-25T13:30:21Z</dcterms:modified>
</cp:coreProperties>
</file>